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C"/>
    <a:srgbClr val="A1F7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52" autoAdjust="0"/>
    <p:restoredTop sz="94660"/>
  </p:normalViewPr>
  <p:slideViewPr>
    <p:cSldViewPr snapToGrid="0">
      <p:cViewPr>
        <p:scale>
          <a:sx n="61" d="100"/>
          <a:sy n="61" d="100"/>
        </p:scale>
        <p:origin x="1325" y="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gif>
</file>

<file path=ppt/media/image4.jpeg>
</file>

<file path=ppt/media/image5.png>
</file>

<file path=ppt/media/image6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2DE03-06A2-637F-279F-297AF1F39E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D7262B-B8E1-26B4-8BFC-D7C73CD1CD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20CEB2-874F-5386-D0AD-B51246461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F4F0B5-9CC4-9237-9B7E-B5928709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2E2224-468D-375C-15D0-4DC16AB91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3889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B841-D32B-823C-D4E9-EBF9AA251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6B31A5-0170-9423-61EB-F2F47BE624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F2171D-E697-8965-58F1-DAE2C8A73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51BA9-D4DF-55F1-F103-090D0ADAB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36EF4-DDE8-6B8D-1A72-A21773776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1869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2DEBA5-7930-DCB7-BA91-EC7092F004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C95460-1FBD-4F92-613E-36BA31E761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D5484F-28DB-613E-392E-2BA58258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441E6-D2EA-609B-904D-1CB2A4C84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83F582-6A68-BBF4-3E57-E1000C81D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9971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8CE98-0A41-10DE-B5A7-3E294B563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25BC8-2585-9065-681A-5B9635716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321F8-9A1E-F536-1D5F-A8321AC59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AB3F9-6E70-7679-17E0-A0025B874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25BBA0-4FED-C83D-7CDA-3572D4F27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928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942CD-D0DB-0D65-8C31-274E7DCFB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DDBE09-1678-18EF-353C-EAD053E41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FBCB9-D57A-BD3F-32DA-B19A706DB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642A6-02B0-69B6-16AD-E7DAA0D4D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AF921-7AE6-635A-DA5B-FC24D885B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3402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3E5B8-4AF8-3774-8C95-E08066492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ABD54-0306-0A53-6C0F-DAC5B10678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A0E78-7125-95DA-ACBB-4709CDCCB6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4B91CD-4AF1-313D-9BE5-4244C4328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566CEB-0A2C-79F8-ECBB-926703AC8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5C47CB-65DE-A28C-FB22-D33E17A07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060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98C38-117B-B30E-8058-C6E1BF277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0FCFE2-5866-3183-5467-6FA1E25F52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10C61-68F1-529B-5463-3AB9682CB2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BF4B7B-BB52-96E6-7067-502B3E3887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3BEAFB-F167-968B-4EA9-4152CF7C90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39CD0C-DE2C-DDF1-2B88-5D04AF64D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6308A0-0897-FD17-4E0F-50E2BF574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FB3205-9D88-2801-6BC2-D50D46A2E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6026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57D62-5213-1B46-32BC-C5952C509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061E3D-7B9E-5818-169D-08B46C864E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4A3B07-2D2C-6C44-2433-52003C0F0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5A7183-588B-7878-5F32-06BAF43EA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6907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0501EC-FFD5-6358-1F6D-B2F6F2F00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75D4D6-3231-29C7-E367-115552F57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F2166-CA02-E2F4-2492-DDA186B62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3070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621C0-7DE4-F518-C4CF-F44589168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3D3D9-CF2A-B9E5-5DCE-321E92156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FF55FC-B01D-98FF-A6A8-DB60843B07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6BC0ED-D48C-9FEC-BCD9-3B03F63D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C5CAC6-BC78-E6CC-D5D5-253CB334F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4B2EB4-D0F8-9B35-3BAC-3B85B5680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3198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08175-415C-01D9-F902-E04AE4BFD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EE8685-DBEC-3502-E6CF-4FA45979C0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A84264-580F-76F3-F326-039F4CA63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5FCDCD-0D38-08A0-B117-18C0B1C90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FEDE2-86F0-9C05-F4A8-F16F9330C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806CF2-57BF-CDBF-53D9-48D796DFDA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8149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C8A0CE-1FCA-3B45-E61D-89C9BC974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E2AD78-F4E5-4B46-7604-66C573F88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A9167-E20E-51AC-3FB1-FFDD01DB6B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EA310-4715-432F-814E-A8EE2621DB43}" type="datetimeFigureOut">
              <a:rPr lang="en-IN" smtClean="0"/>
              <a:t>04-07-2024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DB1661-53D4-C5C5-0316-F8C927B28A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AD5C4-43D3-4A4B-7AF0-987A6B481A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E62B4-4AD8-4B97-8637-58EEB5FBDAE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3221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www.etsy.com/uk/listing/997853431/thank-you-stickers-roll-500pcs-15" TargetMode="Externa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9F00EABA-973A-716E-C2D9-D7874C1B9D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69363"/>
            <a:ext cx="12300559" cy="70273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6E4FCB-0FA8-A3A8-FB2A-1E05FAB19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3832964"/>
            <a:ext cx="12300559" cy="3025036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b="1" dirty="0">
                <a:solidFill>
                  <a:srgbClr val="0070C0"/>
                </a:solidFill>
                <a:highlight>
                  <a:srgbClr val="FFFF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Title: Understanding Coffee Quality: Insights from CQI Data</a:t>
            </a:r>
            <a:br>
              <a:rPr lang="en-US" sz="2700" b="1" dirty="0">
                <a:highlight>
                  <a:srgbClr val="FFFF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highlight>
                  <a:srgbClr val="FFFF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Content:</a:t>
            </a:r>
            <a:br>
              <a:rPr lang="en-US" sz="2700" b="1" dirty="0">
                <a:highlight>
                  <a:srgbClr val="FFFF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highlight>
                  <a:srgbClr val="FFFF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Brief introduction to the Coffee Quality Institute (CQI)</a:t>
            </a:r>
            <a:br>
              <a:rPr lang="en-US" sz="2700" b="1" dirty="0">
                <a:highlight>
                  <a:srgbClr val="FFFF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highlight>
                  <a:srgbClr val="FFFF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Mission of CQI: Improving coffee quality worldwide through research, training, and standards</a:t>
            </a:r>
            <a:br>
              <a:rPr lang="en-US" sz="2700" b="1" dirty="0">
                <a:highlight>
                  <a:srgbClr val="FFFF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700" b="1" dirty="0">
                <a:highlight>
                  <a:srgbClr val="FFFFFC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Overview of the dataset: Includes sensory attributes, processing methods, origin regions, defect occurrences, and Total Cup Points</a:t>
            </a:r>
            <a:br>
              <a:rPr lang="en-US" sz="2400" dirty="0">
                <a:solidFill>
                  <a:srgbClr val="FFFFFC"/>
                </a:solidFill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2400" dirty="0">
              <a:solidFill>
                <a:srgbClr val="FFFFFC"/>
              </a:solidFill>
              <a:highlight>
                <a:srgbClr val="00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5871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CB324F-FD0C-2A1A-6B36-E411B27E9A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85567" y="66804"/>
            <a:ext cx="2079321" cy="232566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D8BBA4-C620-87AB-C89B-6CB870ADD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75363" y="8392438"/>
            <a:ext cx="6200385" cy="23799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3CC15F3-CDBF-C060-E68B-93A3EDC251DF}"/>
              </a:ext>
            </a:extLst>
          </p:cNvPr>
          <p:cNvSpPr txBox="1">
            <a:spLocks/>
          </p:cNvSpPr>
          <p:nvPr/>
        </p:nvSpPr>
        <p:spPr>
          <a:xfrm>
            <a:off x="175364" y="2066795"/>
            <a:ext cx="6400800" cy="47244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Sensory Attributes and Total Cup Points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Title:</a:t>
            </a: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Sensory Attributes and Quality Scores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Content:</a:t>
            </a:r>
            <a:endParaRPr kumimoji="0" lang="en-US" altLang="en-US" sz="2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Explanation of key sensory attributes: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Aroma, Flavor, Aftertaste, Acidity, Body, Balance, Uniformity, Clean Cup, Sweetness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Definition of Total Cup Points as an aggregate measure of coffee quality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5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Visual representation of how sensory attributes contribute to Total Cup Points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7D2B0A-0B81-799C-E86D-600923D2A191}"/>
              </a:ext>
            </a:extLst>
          </p:cNvPr>
          <p:cNvSpPr txBox="1"/>
          <p:nvPr/>
        </p:nvSpPr>
        <p:spPr>
          <a:xfrm>
            <a:off x="6576164" y="2279737"/>
            <a:ext cx="5615835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Factors Influencing Coffee Quality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Factors Affecting Coffee Quality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Correlation between processing methods and coffee quality scores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 of origin regions on sensory evaluations and Total Cup Points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 data points illustrating these correlations (charts or graphs)</a:t>
            </a:r>
          </a:p>
          <a:p>
            <a:pPr lvl="1"/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298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34D4238-4C4C-ACB4-7171-D0B19717E0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3548" y="87681"/>
            <a:ext cx="3285887" cy="28559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FDF77-F236-1BD3-61A0-3A8D9A1AD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83" y="338202"/>
            <a:ext cx="8192022" cy="260541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/>
              <a:t> </a:t>
            </a:r>
            <a:r>
              <a:rPr lang="en-US" sz="3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Defect Occurrences and Quality Implications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Title: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Defects in Coffee: Impact on Quality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Content:</a:t>
            </a: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defects: Category One (visual) and Category Two (taste-related)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of defect occurrences across different samples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defects influence overall coffee quality and Total Cup Points</a:t>
            </a:r>
          </a:p>
          <a:p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7BAA37-D63C-C2C7-E03F-46EF21D44AB9}"/>
              </a:ext>
            </a:extLst>
          </p:cNvPr>
          <p:cNvSpPr txBox="1">
            <a:spLocks/>
          </p:cNvSpPr>
          <p:nvPr/>
        </p:nvSpPr>
        <p:spPr>
          <a:xfrm>
            <a:off x="4371584" y="3428999"/>
            <a:ext cx="7820417" cy="32974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Insights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Understanding Coffee Quality: Insights and Applications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Identified key factors influencing coffee quality.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Implications: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Benefits for farmers, roasters, and consumers.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Research: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Areas for advancing coffee quality assessment.</a:t>
            </a:r>
          </a:p>
          <a:p>
            <a:endParaRPr lang="en-IN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B1DD5E8-92D4-1037-A2B4-DA055393F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181" y="3331922"/>
            <a:ext cx="3672564" cy="3179697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</p:spTree>
    <p:extLst>
      <p:ext uri="{BB962C8B-B14F-4D97-AF65-F5344CB8AC3E}">
        <p14:creationId xmlns:p14="http://schemas.microsoft.com/office/powerpoint/2010/main" val="1296809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-12549" l="-25098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Video 8">
            <a:hlinkClick r:id="" action="ppaction://media"/>
            <a:extLst>
              <a:ext uri="{FF2B5EF4-FFF2-40B4-BE49-F238E27FC236}">
                <a16:creationId xmlns:a16="http://schemas.microsoft.com/office/drawing/2014/main" id="{1E1958A5-FD44-B4C9-DECF-BCFC7C2C2E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181611"/>
            <a:ext cx="5411243" cy="35699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17CE34-9DC0-FF04-8946-52D9488F2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12733" y="0"/>
            <a:ext cx="6116878" cy="2981195"/>
          </a:xfrm>
        </p:spPr>
        <p:txBody>
          <a:bodyPr>
            <a:normAutofit/>
          </a:bodyPr>
          <a:lstStyle/>
          <a:p>
            <a:r>
              <a:rPr lang="en-US" sz="3200" b="1" dirty="0"/>
              <a:t>"RISE AND GRIND, IT'S </a:t>
            </a:r>
            <a:r>
              <a:rPr lang="en-US" sz="3200" b="1" dirty="0">
                <a:cs typeface="Times New Roman" panose="02020603050405020304" pitchFamily="18" charset="0"/>
              </a:rPr>
              <a:t>COFFEE TIME!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☕ 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Coffee is a liquid hug 🤗 for your brain 🧠, bringing people together 👯‍♂️ and solving all problems, making life better one cup at a time. 💖✨  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#CoffeeLove   #MorningMotivation #CoffeeCulture"</a:t>
            </a:r>
            <a:endParaRPr lang="en-IN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61979B9-9DF2-7381-4476-926FAC4949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764060" y="-880598"/>
            <a:ext cx="6427940" cy="743170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603269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</TotalTime>
  <Words>310</Words>
  <Application>Microsoft Office PowerPoint</Application>
  <PresentationFormat>Widescreen</PresentationFormat>
  <Paragraphs>27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Title: Understanding Coffee Quality: Insights from CQI Data Content: Brief introduction to the Coffee Quality Institute (CQI) Mission of CQI: Improving coffee quality worldwide through research, training, and standards Overview of the dataset: Includes sensory attributes, processing methods, origin regions, defect occurrences, and Total Cup Points </vt:lpstr>
      <vt:lpstr> </vt:lpstr>
      <vt:lpstr>PowerPoint Presentation</vt:lpstr>
      <vt:lpstr>"RISE AND GRIND, IT'S COFFEE TIME! ☕ Coffee is a liquid hug 🤗 for your brain 🧠, bringing people together 👯‍♂️ and solving all problems, making life better one cup at a time. 💖✨   #CoffeeLove   #MorningMotivation #CoffeeCulture"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 narayana</dc:creator>
  <cp:lastModifiedBy>m narayana</cp:lastModifiedBy>
  <cp:revision>1</cp:revision>
  <dcterms:created xsi:type="dcterms:W3CDTF">2024-07-04T12:48:22Z</dcterms:created>
  <dcterms:modified xsi:type="dcterms:W3CDTF">2024-07-04T16:01:46Z</dcterms:modified>
</cp:coreProperties>
</file>

<file path=docProps/thumbnail.jpeg>
</file>